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94E8E-1E9C-48AA-8A83-3C214687700A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F75E3F-2C05-4ED3-8D19-34256B049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632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F75E3F-2C05-4ED3-8D19-34256B049E7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197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F75E3F-2C05-4ED3-8D19-34256B049E7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3522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F75E3F-2C05-4ED3-8D19-34256B049E7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5290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F75E3F-2C05-4ED3-8D19-34256B049E7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263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F75E3F-2C05-4ED3-8D19-34256B049E7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9832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F75E3F-2C05-4ED3-8D19-34256B049E7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5994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F75E3F-2C05-4ED3-8D19-34256B049E7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6269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0ABA14-DB7E-4118-974F-7A3F976715E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SMTP Configuration on Informatica Version 10.2.0 HotFix1 Build: 417 - Aug 3, 2018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37CB66-4ADB-4C60-BF7B-022BE659BBC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Author:Janakiram</a:t>
            </a:r>
            <a:r>
              <a:rPr lang="en-US" dirty="0"/>
              <a:t> Meka</a:t>
            </a:r>
          </a:p>
        </p:txBody>
      </p:sp>
    </p:spTree>
    <p:extLst>
      <p:ext uri="{BB962C8B-B14F-4D97-AF65-F5344CB8AC3E}">
        <p14:creationId xmlns:p14="http://schemas.microsoft.com/office/powerpoint/2010/main" val="2901181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5781AD-BF08-4D87-8813-FAD880E366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SMTP configuration Unix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6F1F3208-1EAB-4857-9713-8103152CF158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2357306" y="2456952"/>
            <a:ext cx="9597006" cy="34317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SMTP configuration </a:t>
            </a: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not supported on UNIX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operating systems. Informatica uses sendmail to send email notification which needs to set operating system level.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Local host relay is disabled due to vulnerabilities or organization policies.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telnet localhost 25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Trying ::1...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telnet: connect to address ::1: Connection refused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Trying 127.0.0.1...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telnet: Unable to connect to remote host: Connection refused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1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Sendmail needs to be installed 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sz="1100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which sendmail</a:t>
            </a:r>
          </a:p>
          <a:p>
            <a:pPr mar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sz="1100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altLang="en-US" sz="1100" dirty="0" err="1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usr</a:t>
            </a:r>
            <a:r>
              <a:rPr lang="en-US" altLang="en-US" sz="1100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altLang="en-US" sz="1100" dirty="0" err="1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sbin</a:t>
            </a:r>
            <a:r>
              <a:rPr lang="en-US" altLang="en-US" sz="1100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/sendmail</a:t>
            </a:r>
          </a:p>
          <a:p>
            <a:pPr mar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endParaRPr lang="en-US" altLang="en-US" sz="1100" dirty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SMTP host needs to be updated on the operating system level.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cat /</a:t>
            </a:r>
            <a:r>
              <a:rPr kumimoji="0" lang="en-US" altLang="en-US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etc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/mail/</a:t>
            </a:r>
            <a:r>
              <a:rPr kumimoji="0" lang="en-US" altLang="en-US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submit.cf|grep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DS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DSmail.xxxx.com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# Return-Receipt-To: header implies DSN request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# </a:t>
            </a:r>
            <a:r>
              <a:rPr kumimoji="0" lang="en-US" altLang="en-US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DHParameters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(only required if DSA/DH is used)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sz="1100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sendmail uses submit.cf to run in mail submission program (MSP) mode, which submits email messages and can be invoked by programs (such as </a:t>
            </a:r>
            <a:r>
              <a:rPr lang="en-US" altLang="en-US" sz="1100" dirty="0" err="1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mailx</a:t>
            </a:r>
            <a:r>
              <a:rPr lang="en-US" altLang="en-US" sz="1100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), as well as by users</a:t>
            </a:r>
          </a:p>
        </p:txBody>
      </p:sp>
    </p:spTree>
    <p:extLst>
      <p:ext uri="{BB962C8B-B14F-4D97-AF65-F5344CB8AC3E}">
        <p14:creationId xmlns:p14="http://schemas.microsoft.com/office/powerpoint/2010/main" val="16062618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1E36B3-D409-4B7B-81F2-62B2248646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SMTP configuration  windows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043A93-7EEB-4753-B843-B51F7F6C0B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Login to informatica administration console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644D8C5-50E3-4E81-A86F-5B8DB079F726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2861387" y="2685086"/>
            <a:ext cx="6469226" cy="330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914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11F672-9485-4B93-B8C2-5902DAB46C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SMTP configuration  windows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4BEC8E-4F76-4BE8-A9F5-DBCEB3C5CA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Navigate to service and nodes and select domain and update smtp details.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8BD3AF5-B316-4377-B9B4-A9BE3A7214C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2489" y="2483465"/>
            <a:ext cx="7791061" cy="40479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491798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4DBCBE-2200-43BB-A5AC-C93A55C88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SMTP configuration  windows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686E58-8EFD-4561-B286-4F95BF2681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Navigate to power center integration service and update with custom properties for SMTP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819EF02-527E-4FD1-BB3E-F81C3AD2F981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2384" y="2771235"/>
            <a:ext cx="8572228" cy="38628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939176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B497DE-CCAA-41DC-AADA-F77DA40E5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SMTP configuration  windows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97D5D8-51AA-4204-985E-4E2F5F483D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Bounce integration service if doesn’t work bounce complete domain to reflect changes.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EF25A07-C1C5-4D9C-A08A-066D53C090C6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2856706" y="2863448"/>
            <a:ext cx="8380412" cy="3611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42796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0B4EA9-B862-4E68-A3DF-36476C983D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SMTP Configuration on Informatica Version 10.2.0 HotFix1 Build: 417 - Aug 3, 2018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74FE9D-067E-4F1F-AA0A-50F13B5374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References: Informatica support and administrator guide.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97816A8-0D55-444D-A34D-DCC6EFFD38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44620" y="2831955"/>
            <a:ext cx="9311951" cy="3307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7561099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15</TotalTime>
  <Words>238</Words>
  <Application>Microsoft Office PowerPoint</Application>
  <PresentationFormat>Widescreen</PresentationFormat>
  <Paragraphs>39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Century Gothic</vt:lpstr>
      <vt:lpstr>Times New Roman</vt:lpstr>
      <vt:lpstr>Wingdings 3</vt:lpstr>
      <vt:lpstr>Wisp</vt:lpstr>
      <vt:lpstr>SMTP Configuration on Informatica Version 10.2.0 HotFix1 Build: 417 - Aug 3, 2018</vt:lpstr>
      <vt:lpstr>SMTP configuration Unix</vt:lpstr>
      <vt:lpstr>SMTP configuration  windows</vt:lpstr>
      <vt:lpstr>SMTP configuration  windows</vt:lpstr>
      <vt:lpstr>SMTP configuration  windows</vt:lpstr>
      <vt:lpstr>SMTP configuration  windows</vt:lpstr>
      <vt:lpstr>SMTP Configuration on Informatica Version 10.2.0 HotFix1 Build: 417 - Aug 3, 2018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SMTP Configuration on Informatica Version 10.2.0 HotFix1 Build: 417 - Aug 3, 2018</dc:title>
  <dc:creator>Meka, Janakiram</dc:creator>
  <cp:lastModifiedBy>Meka, Janakiram</cp:lastModifiedBy>
  <cp:revision>6</cp:revision>
  <dcterms:created xsi:type="dcterms:W3CDTF">2019-09-17T18:20:56Z</dcterms:created>
  <dcterms:modified xsi:type="dcterms:W3CDTF">2019-09-17T18:36:03Z</dcterms:modified>
</cp:coreProperties>
</file>