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BB6F-80B9-460E-822B-B47DADF4BC01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B2A5D-C274-4A74-BD44-9A4366992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71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5B2A5D-C274-4A74-BD44-9A4366992A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513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5B2A5D-C274-4A74-BD44-9A4366992A5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76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5B2A5D-C274-4A74-BD44-9A4366992A5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93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5B2A5D-C274-4A74-BD44-9A4366992A5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11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5B2A5D-C274-4A74-BD44-9A4366992A5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00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5B2A5D-C274-4A74-BD44-9A4366992A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70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5B2A5D-C274-4A74-BD44-9A4366992A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52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5B2A5D-C274-4A74-BD44-9A4366992A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37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5B2A5D-C274-4A74-BD44-9A4366992A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11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5B2A5D-C274-4A74-BD44-9A4366992A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21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5B2A5D-C274-4A74-BD44-9A4366992A5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879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5B2A5D-C274-4A74-BD44-9A4366992A5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247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5B2A5D-C274-4A74-BD44-9A4366992A5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78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cd/E57185_01/HFMAG/ch02s16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16FFC-3542-4591-9010-39874D2BA3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HFM Data Refresh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6735E5-8CDC-4858-99CD-79739F8B5B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Author: Janakiram Meka</a:t>
            </a:r>
          </a:p>
        </p:txBody>
      </p:sp>
    </p:spTree>
    <p:extLst>
      <p:ext uri="{BB962C8B-B14F-4D97-AF65-F5344CB8AC3E}">
        <p14:creationId xmlns:p14="http://schemas.microsoft.com/office/powerpoint/2010/main" val="2531478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42438-3570-4061-8493-FC712BB1F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 Security of HFM application  from source to target using shared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96BEF-BAF7-41C3-85E0-CFFAFC161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Log on to the source EPM system.</a:t>
            </a:r>
          </a:p>
          <a:p>
            <a:r>
              <a:rPr lang="en-US" dirty="0"/>
              <a:t>Select Navigate, then Administer, and then shared services console</a:t>
            </a:r>
          </a:p>
          <a:p>
            <a:r>
              <a:rPr lang="en-US" dirty="0"/>
              <a:t>Select foundation and browse to Shared services</a:t>
            </a:r>
          </a:p>
          <a:p>
            <a:r>
              <a:rPr lang="en-US" dirty="0"/>
              <a:t>Click on Native Directory --&gt;assigned roles--&gt;Application group--&gt;click application and export </a:t>
            </a:r>
          </a:p>
          <a:p>
            <a:r>
              <a:rPr lang="en-US" dirty="0"/>
              <a:t>Log on to the target EPM system</a:t>
            </a:r>
          </a:p>
          <a:p>
            <a:r>
              <a:rPr lang="en-US" dirty="0"/>
              <a:t>Upload file to file system </a:t>
            </a:r>
          </a:p>
          <a:p>
            <a:r>
              <a:rPr lang="en-US" dirty="0"/>
              <a:t>Import the security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89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06FBA-9EBF-4E53-BDD3-39AFDEADE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 Security of HFM application  from source to target using shared service (Cont.)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BFE237E-4A85-4146-8A42-377E16F9C4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99321" y="2846779"/>
            <a:ext cx="4853681" cy="284443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C996EE-9140-423D-B366-EAB75A694A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481" y="2846780"/>
            <a:ext cx="4012387" cy="284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03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9D95D-F92E-4F70-959D-35534AAAF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Restart the HFM server services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ABDC57-8284-41A7-9826-11BB22F1F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0482A6-CB2F-434E-9C85-1C6187C826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954" y="2648274"/>
            <a:ext cx="8166328" cy="166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843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277DA-7784-45F1-93FE-0D2BC0707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9240E-449F-49C8-B125-D8D4AA7F0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https://docs.oracle.com/cd/E57185_01/HFMAG/ch02s16.html</a:t>
            </a:r>
            <a:endParaRPr lang="en-US" dirty="0"/>
          </a:p>
          <a:p>
            <a:r>
              <a:rPr lang="en-US" dirty="0"/>
              <a:t>Hyperion Financial Management 11.1.2.4 Application Copy using HFM Copy App Utility (Doc ID 2099228.1)</a:t>
            </a:r>
          </a:p>
        </p:txBody>
      </p:sp>
    </p:spTree>
    <p:extLst>
      <p:ext uri="{BB962C8B-B14F-4D97-AF65-F5344CB8AC3E}">
        <p14:creationId xmlns:p14="http://schemas.microsoft.com/office/powerpoint/2010/main" val="777536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F12BB-6012-4D69-9FA2-B1929B1D2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involved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013D4-2124-4BFE-B96F-46009EE03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Export HFM application schema from Source(Production) environment</a:t>
            </a:r>
          </a:p>
          <a:p>
            <a:r>
              <a:rPr lang="en-US" dirty="0"/>
              <a:t>Create new Table space in Target or Use existing tablespace</a:t>
            </a:r>
          </a:p>
          <a:p>
            <a:r>
              <a:rPr lang="en-US" dirty="0"/>
              <a:t>Import HFM application schema to Target environment </a:t>
            </a:r>
          </a:p>
          <a:p>
            <a:r>
              <a:rPr lang="en-US" dirty="0"/>
              <a:t>Create Database link  in target </a:t>
            </a:r>
          </a:p>
          <a:p>
            <a:r>
              <a:rPr lang="en-US" dirty="0"/>
              <a:t>Cleanup application if refreshing existing Application.</a:t>
            </a:r>
          </a:p>
          <a:p>
            <a:r>
              <a:rPr lang="en-US" dirty="0"/>
              <a:t>Import Application from Consolidation Administration</a:t>
            </a:r>
          </a:p>
          <a:p>
            <a:r>
              <a:rPr lang="en-US" dirty="0"/>
              <a:t>Import Security of HFM application  from Source to Target using LCM</a:t>
            </a:r>
          </a:p>
          <a:p>
            <a:r>
              <a:rPr lang="en-US" dirty="0"/>
              <a:t>Restart the HFM server services</a:t>
            </a:r>
          </a:p>
        </p:txBody>
      </p:sp>
    </p:spTree>
    <p:extLst>
      <p:ext uri="{BB962C8B-B14F-4D97-AF65-F5344CB8AC3E}">
        <p14:creationId xmlns:p14="http://schemas.microsoft.com/office/powerpoint/2010/main" val="96362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708CF-A7B4-4B13-9C23-603EE3CC6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Export HFM application schema from Source(Production) environment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9BE0E-D2CE-4A59-8C1E-C35093224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expdp</a:t>
            </a:r>
            <a:r>
              <a:rPr lang="en-US" dirty="0"/>
              <a:t> schemas=EPM_HFM directory=DATA_PUMP_DIR </a:t>
            </a:r>
            <a:r>
              <a:rPr lang="en-US" dirty="0" err="1"/>
              <a:t>dumpfile</a:t>
            </a:r>
            <a:r>
              <a:rPr lang="en-US" dirty="0"/>
              <a:t>=EPM_HFM_CLOUD_072319.dmp logfile=EPM_HFM_CLOUD_072319.log</a:t>
            </a:r>
          </a:p>
        </p:txBody>
      </p:sp>
    </p:spTree>
    <p:extLst>
      <p:ext uri="{BB962C8B-B14F-4D97-AF65-F5344CB8AC3E}">
        <p14:creationId xmlns:p14="http://schemas.microsoft.com/office/powerpoint/2010/main" val="2695423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6C52F-CBF1-4F9C-8770-B6B09F5B6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new Table space in Target or Use existing tablespace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DFDF8-3A23-4BFA-BE7F-FE84A76FD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tablespace </a:t>
            </a:r>
            <a:r>
              <a:rPr lang="en-US" dirty="0" err="1"/>
              <a:t>epm_hfm_cloud_data</a:t>
            </a:r>
            <a:r>
              <a:rPr lang="en-US" dirty="0"/>
              <a:t> datafile '/d02/oracle/</a:t>
            </a:r>
            <a:r>
              <a:rPr lang="en-US" dirty="0" err="1"/>
              <a:t>epmdevdata</a:t>
            </a:r>
            <a:r>
              <a:rPr lang="en-US" dirty="0"/>
              <a:t>/</a:t>
            </a:r>
            <a:r>
              <a:rPr lang="en-US" dirty="0" err="1"/>
              <a:t>epmdev</a:t>
            </a:r>
            <a:r>
              <a:rPr lang="en-US" dirty="0"/>
              <a:t>/epm_hfm_cloud_data01.dbf' size 1800m </a:t>
            </a:r>
            <a:r>
              <a:rPr lang="en-US" dirty="0" err="1"/>
              <a:t>autoextend</a:t>
            </a:r>
            <a:r>
              <a:rPr lang="en-US" dirty="0"/>
              <a:t> on next 100m </a:t>
            </a:r>
            <a:r>
              <a:rPr lang="en-US" dirty="0" err="1"/>
              <a:t>maxsize</a:t>
            </a:r>
            <a:r>
              <a:rPr lang="en-US" dirty="0"/>
              <a:t> 20480m;</a:t>
            </a:r>
          </a:p>
          <a:p>
            <a:r>
              <a:rPr lang="en-US" dirty="0"/>
              <a:t>alter tablespace </a:t>
            </a:r>
            <a:r>
              <a:rPr lang="en-US" dirty="0" err="1"/>
              <a:t>epm_hfm_cloud_data</a:t>
            </a:r>
            <a:r>
              <a:rPr lang="en-US" dirty="0"/>
              <a:t> add datafile '/d02/oracle/</a:t>
            </a:r>
            <a:r>
              <a:rPr lang="en-US" dirty="0" err="1"/>
              <a:t>epmdevdata</a:t>
            </a:r>
            <a:r>
              <a:rPr lang="en-US" dirty="0"/>
              <a:t>/</a:t>
            </a:r>
            <a:r>
              <a:rPr lang="en-US" dirty="0" err="1"/>
              <a:t>epmdev</a:t>
            </a:r>
            <a:r>
              <a:rPr lang="en-US" dirty="0"/>
              <a:t>/epm_hfm_cloud_data02.dbf' size 1800m </a:t>
            </a:r>
            <a:r>
              <a:rPr lang="en-US" dirty="0" err="1"/>
              <a:t>autoextend</a:t>
            </a:r>
            <a:r>
              <a:rPr lang="en-US" dirty="0"/>
              <a:t> on next 100m </a:t>
            </a:r>
            <a:r>
              <a:rPr lang="en-US" dirty="0" err="1"/>
              <a:t>maxsize</a:t>
            </a:r>
            <a:r>
              <a:rPr lang="en-US" dirty="0"/>
              <a:t> 20480m;</a:t>
            </a:r>
          </a:p>
          <a:p>
            <a:r>
              <a:rPr lang="en-US" dirty="0"/>
              <a:t>alter tablespace </a:t>
            </a:r>
            <a:r>
              <a:rPr lang="en-US" dirty="0" err="1"/>
              <a:t>epm_hfm_cloud_data</a:t>
            </a:r>
            <a:r>
              <a:rPr lang="en-US" dirty="0"/>
              <a:t> add datafile '/d02/oracle/</a:t>
            </a:r>
            <a:r>
              <a:rPr lang="en-US" dirty="0" err="1"/>
              <a:t>epmdevdata</a:t>
            </a:r>
            <a:r>
              <a:rPr lang="en-US" dirty="0"/>
              <a:t>/</a:t>
            </a:r>
            <a:r>
              <a:rPr lang="en-US" dirty="0" err="1"/>
              <a:t>epmdev</a:t>
            </a:r>
            <a:r>
              <a:rPr lang="en-US" dirty="0"/>
              <a:t>/epm_hfm_cloud_data03.dbf' size 1800m </a:t>
            </a:r>
            <a:r>
              <a:rPr lang="en-US" dirty="0" err="1"/>
              <a:t>autoextend</a:t>
            </a:r>
            <a:r>
              <a:rPr lang="en-US" dirty="0"/>
              <a:t> on next 100m </a:t>
            </a:r>
            <a:r>
              <a:rPr lang="en-US" dirty="0" err="1"/>
              <a:t>maxsize</a:t>
            </a:r>
            <a:r>
              <a:rPr lang="en-US" dirty="0"/>
              <a:t> 20480m;</a:t>
            </a:r>
          </a:p>
        </p:txBody>
      </p:sp>
    </p:spTree>
    <p:extLst>
      <p:ext uri="{BB962C8B-B14F-4D97-AF65-F5344CB8AC3E}">
        <p14:creationId xmlns:p14="http://schemas.microsoft.com/office/powerpoint/2010/main" val="1823199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2883A-B432-46B3-955E-43A2CDFBC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 HFM application schema to target environment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5EA0B-F73C-4185-962B-4856E891B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OR REPLACE DIRECTORY DUMPDIR AS '/d03/oracle/</a:t>
            </a:r>
            <a:r>
              <a:rPr lang="en-US" dirty="0" err="1"/>
              <a:t>hypdevdata</a:t>
            </a:r>
            <a:r>
              <a:rPr lang="en-US" dirty="0"/>
              <a:t>/</a:t>
            </a:r>
            <a:r>
              <a:rPr lang="en-US" dirty="0" err="1"/>
              <a:t>temp_dump</a:t>
            </a:r>
            <a:r>
              <a:rPr lang="en-US" dirty="0"/>
              <a:t>';</a:t>
            </a:r>
          </a:p>
          <a:p>
            <a:r>
              <a:rPr lang="en-US" dirty="0"/>
              <a:t>GRANT READ, WRITE ON DIRECTORY DUMPDIR TO system;</a:t>
            </a:r>
          </a:p>
          <a:p>
            <a:r>
              <a:rPr lang="en-US" dirty="0" err="1"/>
              <a:t>impdp</a:t>
            </a:r>
            <a:r>
              <a:rPr lang="en-US" dirty="0"/>
              <a:t> system/xxx directory=DUMPDIR </a:t>
            </a:r>
            <a:r>
              <a:rPr lang="en-US" dirty="0" err="1"/>
              <a:t>dumpfile</a:t>
            </a:r>
            <a:r>
              <a:rPr lang="en-US" dirty="0"/>
              <a:t>=EPM_HFM_072519.dmp logfile=epm_hfm_cloud.log </a:t>
            </a:r>
            <a:r>
              <a:rPr lang="en-US" dirty="0" err="1"/>
              <a:t>remap_schema</a:t>
            </a:r>
            <a:r>
              <a:rPr lang="en-US" dirty="0"/>
              <a:t>=</a:t>
            </a:r>
            <a:r>
              <a:rPr lang="en-US" dirty="0" err="1"/>
              <a:t>EPM_HFM:epm_hfm_cloud</a:t>
            </a:r>
            <a:r>
              <a:rPr lang="en-US" dirty="0"/>
              <a:t> </a:t>
            </a:r>
            <a:r>
              <a:rPr lang="en-US" dirty="0" err="1"/>
              <a:t>remap_tablespace</a:t>
            </a:r>
            <a:r>
              <a:rPr lang="en-US" dirty="0"/>
              <a:t>=</a:t>
            </a:r>
            <a:r>
              <a:rPr lang="en-US" dirty="0" err="1"/>
              <a:t>epm_hfm_data:epm_hfm_cloud_data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697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76D65-FEF1-4E2F-A994-923AD7D1E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Database link  in target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9ED66-CC50-4795-8B5A-DFBF3CD28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GRANT CREATE DATABASE LINK TO </a:t>
            </a:r>
            <a:r>
              <a:rPr lang="en-US" dirty="0" err="1"/>
              <a:t>epm_hfm</a:t>
            </a:r>
            <a:r>
              <a:rPr lang="en-US" dirty="0"/>
              <a:t>;</a:t>
            </a:r>
          </a:p>
          <a:p>
            <a:r>
              <a:rPr lang="en-US" dirty="0"/>
              <a:t>SQL&gt; conn  </a:t>
            </a:r>
            <a:r>
              <a:rPr lang="en-US" dirty="0" err="1"/>
              <a:t>epm_hfm</a:t>
            </a:r>
            <a:r>
              <a:rPr lang="en-US" dirty="0"/>
              <a:t>/</a:t>
            </a:r>
            <a:r>
              <a:rPr lang="en-US" dirty="0" err="1"/>
              <a:t>xxxxx</a:t>
            </a:r>
            <a:endParaRPr lang="en-US" dirty="0"/>
          </a:p>
          <a:p>
            <a:r>
              <a:rPr lang="en-US" dirty="0"/>
              <a:t>Connected.</a:t>
            </a:r>
          </a:p>
          <a:p>
            <a:r>
              <a:rPr lang="en-US" dirty="0"/>
              <a:t>SQL&gt; CREATE DATABASE LINK </a:t>
            </a:r>
            <a:r>
              <a:rPr lang="en-US" dirty="0" err="1"/>
              <a:t>epm_hfm_uat_link</a:t>
            </a:r>
            <a:r>
              <a:rPr lang="en-US" dirty="0"/>
              <a:t> CONNECT TO </a:t>
            </a:r>
            <a:r>
              <a:rPr lang="en-US" dirty="0" err="1"/>
              <a:t>epm_hfm_uat</a:t>
            </a:r>
            <a:r>
              <a:rPr lang="en-US" dirty="0"/>
              <a:t> IDENTIFIED BY Tr1ckAp2 USING ‘//</a:t>
            </a:r>
            <a:r>
              <a:rPr lang="en-US" dirty="0" err="1"/>
              <a:t>server:port</a:t>
            </a:r>
            <a:r>
              <a:rPr lang="en-US" dirty="0"/>
              <a:t>/</a:t>
            </a:r>
            <a:r>
              <a:rPr lang="en-US" dirty="0" err="1"/>
              <a:t>sid</a:t>
            </a:r>
            <a:r>
              <a:rPr lang="en-US" dirty="0"/>
              <a:t>';</a:t>
            </a:r>
          </a:p>
        </p:txBody>
      </p:sp>
    </p:spTree>
    <p:extLst>
      <p:ext uri="{BB962C8B-B14F-4D97-AF65-F5344CB8AC3E}">
        <p14:creationId xmlns:p14="http://schemas.microsoft.com/office/powerpoint/2010/main" val="1439362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5A06F-6BFD-466B-83E6-E86CCF7DA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Cleanup application if refreshing existing Application.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301F5-5958-4D41-8516-444289B56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Delete application from shared services and drop tables and </a:t>
            </a:r>
            <a:r>
              <a:rPr lang="en-US" dirty="0" err="1"/>
              <a:t>datasource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30A635-2A12-475B-B7DD-062127F226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8628" y="2885522"/>
            <a:ext cx="2585051" cy="20690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9ABF0AD-9C6B-4537-9FC5-C183BC8AEF1D}"/>
              </a:ext>
            </a:extLst>
          </p:cNvPr>
          <p:cNvSpPr/>
          <p:nvPr/>
        </p:nvSpPr>
        <p:spPr>
          <a:xfrm>
            <a:off x="1325461" y="5075340"/>
            <a:ext cx="590584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select * from </a:t>
            </a:r>
            <a:r>
              <a:rPr lang="en-US" sz="800" dirty="0" err="1"/>
              <a:t>all_objects</a:t>
            </a:r>
            <a:r>
              <a:rPr lang="en-US" sz="800" dirty="0"/>
              <a:t> where owner='EPM_HFM' and </a:t>
            </a:r>
            <a:r>
              <a:rPr lang="en-US" sz="800" dirty="0" err="1"/>
              <a:t>object_name</a:t>
            </a:r>
            <a:r>
              <a:rPr lang="en-US" sz="800" dirty="0"/>
              <a:t> like '%FAFCHFM%' and </a:t>
            </a:r>
            <a:r>
              <a:rPr lang="en-US" sz="800" dirty="0" err="1"/>
              <a:t>object_type</a:t>
            </a:r>
            <a:r>
              <a:rPr lang="en-US" sz="800" dirty="0"/>
              <a:t>='TABLE’;</a:t>
            </a:r>
          </a:p>
          <a:p>
            <a:r>
              <a:rPr lang="en-US" sz="800" dirty="0"/>
              <a:t>SELECT 'DROP TABLE ' ||owner||'.'|| </a:t>
            </a:r>
            <a:r>
              <a:rPr lang="en-US" sz="800" dirty="0" err="1"/>
              <a:t>object_name</a:t>
            </a:r>
            <a:r>
              <a:rPr lang="en-US" sz="800" dirty="0"/>
              <a:t> || ' CASCADE CONSTRAINTS;' from </a:t>
            </a:r>
            <a:r>
              <a:rPr lang="en-US" sz="800" dirty="0" err="1"/>
              <a:t>all_objects</a:t>
            </a:r>
            <a:r>
              <a:rPr lang="en-US" sz="800" dirty="0"/>
              <a:t> where owner='EPM_HFM' and </a:t>
            </a:r>
            <a:r>
              <a:rPr lang="en-US" sz="800" dirty="0" err="1"/>
              <a:t>object_name</a:t>
            </a:r>
            <a:r>
              <a:rPr lang="en-US" sz="800" dirty="0"/>
              <a:t> like '%FAFCHFM%' and </a:t>
            </a:r>
            <a:r>
              <a:rPr lang="en-US" sz="800" dirty="0" err="1"/>
              <a:t>object_type</a:t>
            </a:r>
            <a:r>
              <a:rPr lang="en-US" sz="800" dirty="0"/>
              <a:t>='TABLE’;</a:t>
            </a:r>
          </a:p>
          <a:p>
            <a:endParaRPr lang="en-US" sz="800" dirty="0"/>
          </a:p>
          <a:p>
            <a:r>
              <a:rPr lang="en-US" sz="800" dirty="0"/>
              <a:t>SELECT 'DROP PACKAGE ' ||owner||'.'|| </a:t>
            </a:r>
            <a:r>
              <a:rPr lang="en-US" sz="800" dirty="0" err="1"/>
              <a:t>object_name</a:t>
            </a:r>
            <a:r>
              <a:rPr lang="en-US" sz="800" dirty="0"/>
              <a:t> || ' ;' from </a:t>
            </a:r>
            <a:r>
              <a:rPr lang="en-US" sz="800" dirty="0" err="1"/>
              <a:t>all_objects</a:t>
            </a:r>
            <a:r>
              <a:rPr lang="en-US" sz="800" dirty="0"/>
              <a:t> where owner='EPM_HFM' and </a:t>
            </a:r>
            <a:r>
              <a:rPr lang="en-US" sz="800" dirty="0" err="1"/>
              <a:t>object_name</a:t>
            </a:r>
            <a:r>
              <a:rPr lang="en-US" sz="800" dirty="0"/>
              <a:t> like '%FAFCHFM%' and </a:t>
            </a:r>
            <a:r>
              <a:rPr lang="en-US" sz="800" dirty="0" err="1"/>
              <a:t>object_type</a:t>
            </a:r>
            <a:r>
              <a:rPr lang="en-US" sz="800" dirty="0"/>
              <a:t>='PACKAGE'</a:t>
            </a:r>
          </a:p>
          <a:p>
            <a:endParaRPr lang="en-US" sz="800" dirty="0"/>
          </a:p>
          <a:p>
            <a:r>
              <a:rPr lang="en-US" sz="800" dirty="0"/>
              <a:t>select * from EPM_HFM.HSX_DATASOURCES</a:t>
            </a:r>
          </a:p>
          <a:p>
            <a:r>
              <a:rPr lang="en-US" sz="800" dirty="0"/>
              <a:t>delete from EPM_HFM.HSX_DATASOURCES where APPNAME='FAFCHFM' and DESCRIPTION='FAFCHFM</a:t>
            </a:r>
            <a:r>
              <a:rPr lang="en-US" dirty="0"/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753820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B32A4-7914-462A-86AD-8BAA9BEB2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FEDB8-DEA4-4053-98B0-025B259E5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Log on to the destination EPM system.</a:t>
            </a:r>
          </a:p>
          <a:p>
            <a:r>
              <a:rPr lang="en-US" dirty="0"/>
              <a:t>Select Navigate, then Administer, and then Consolidation Administration</a:t>
            </a:r>
          </a:p>
          <a:p>
            <a:r>
              <a:rPr lang="en-US" dirty="0"/>
              <a:t>Select Administration, and then Import Applications.</a:t>
            </a:r>
          </a:p>
          <a:p>
            <a:r>
              <a:rPr lang="en-US" dirty="0"/>
              <a:t>Select Database Link if you are importing between Oracle databases, or select Linked Server if you are importing between SQL Server databases.</a:t>
            </a:r>
          </a:p>
          <a:p>
            <a:r>
              <a:rPr lang="en-US" dirty="0"/>
              <a:t>When you select Database Link or Linked Server, the source applications are listed.</a:t>
            </a:r>
          </a:p>
          <a:p>
            <a:r>
              <a:rPr lang="en-US" dirty="0"/>
              <a:t>From the application list, select the source application.</a:t>
            </a:r>
          </a:p>
          <a:p>
            <a:r>
              <a:rPr lang="en-US" dirty="0"/>
              <a:t>Specify the Destination Application Name and Destination Application Description.</a:t>
            </a:r>
          </a:p>
          <a:p>
            <a:r>
              <a:rPr lang="en-US" dirty="0"/>
              <a:t>The source application is imported with this name and description.</a:t>
            </a:r>
          </a:p>
          <a:p>
            <a:r>
              <a:rPr lang="en-US" dirty="0"/>
              <a:t>For Cluster, select the cluster the application should be registered on.</a:t>
            </a:r>
          </a:p>
          <a:p>
            <a:r>
              <a:rPr lang="en-US" dirty="0"/>
              <a:t>For User Management Project, select the project the application should be registered on.</a:t>
            </a:r>
          </a:p>
          <a:p>
            <a:r>
              <a:rPr lang="en-US" dirty="0"/>
              <a:t>Optional: Select the Import Audit Tables option to import the Data Audit and Task Audit tables from the source to the destination application.</a:t>
            </a:r>
          </a:p>
          <a:p>
            <a:r>
              <a:rPr lang="en-US" dirty="0"/>
              <a:t>Optional: Select the Import Data Tables option to import the data tables from the source to the destination application.</a:t>
            </a:r>
          </a:p>
          <a:p>
            <a:r>
              <a:rPr lang="en-US" dirty="0"/>
              <a:t>If you select Import Data Tables, you must also specify the Scenario and Year filters.</a:t>
            </a:r>
          </a:p>
          <a:p>
            <a:r>
              <a:rPr lang="en-US" dirty="0"/>
              <a:t>Click Import.</a:t>
            </a:r>
          </a:p>
        </p:txBody>
      </p:sp>
    </p:spTree>
    <p:extLst>
      <p:ext uri="{BB962C8B-B14F-4D97-AF65-F5344CB8AC3E}">
        <p14:creationId xmlns:p14="http://schemas.microsoft.com/office/powerpoint/2010/main" val="1676682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069DC-AF85-421B-A5B2-709A9572D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 Application (Cont.)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F3FF8B8-6CDB-40A9-939A-B33280776F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35203" y="2577731"/>
            <a:ext cx="2233147" cy="1702537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3F689ED-0FDE-49B6-B4D0-C64F89D21EA4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524929" y="2548478"/>
            <a:ext cx="2144952" cy="18380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B6242F4-6C08-4E57-9EC0-EFEE6202B92C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826460" y="2458794"/>
            <a:ext cx="4534677" cy="1927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9354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67</TotalTime>
  <Words>869</Words>
  <Application>Microsoft Office PowerPoint</Application>
  <PresentationFormat>Widescreen</PresentationFormat>
  <Paragraphs>77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Ion Boardroom</vt:lpstr>
      <vt:lpstr>HFM Data Refresh</vt:lpstr>
      <vt:lpstr>Steps involved</vt:lpstr>
      <vt:lpstr>Export HFM application schema from Source(Production) environment </vt:lpstr>
      <vt:lpstr>Create new Table space in Target or Use existing tablespace</vt:lpstr>
      <vt:lpstr>Import HFM application schema to target environment </vt:lpstr>
      <vt:lpstr>Create Database link  in target</vt:lpstr>
      <vt:lpstr>Cleanup application if refreshing existing Application.</vt:lpstr>
      <vt:lpstr>Import Application</vt:lpstr>
      <vt:lpstr>Import Application (Cont.)</vt:lpstr>
      <vt:lpstr>Import Security of HFM application  from source to target using shared service</vt:lpstr>
      <vt:lpstr>Import Security of HFM application  from source to target using shared service (Cont.)</vt:lpstr>
      <vt:lpstr>Restart the HFM server services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HFM Data Refresh</dc:title>
  <dc:creator>Meka, Janakiram</dc:creator>
  <cp:lastModifiedBy>Meka, Janakiram</cp:lastModifiedBy>
  <cp:revision>11</cp:revision>
  <dcterms:created xsi:type="dcterms:W3CDTF">2019-09-03T20:17:30Z</dcterms:created>
  <dcterms:modified xsi:type="dcterms:W3CDTF">2019-09-03T21:25:18Z</dcterms:modified>
</cp:coreProperties>
</file>